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79703" autoAdjust="0"/>
  </p:normalViewPr>
  <p:slideViewPr>
    <p:cSldViewPr snapToGrid="0">
      <p:cViewPr varScale="1">
        <p:scale>
          <a:sx n="82" d="100"/>
          <a:sy n="82" d="100"/>
        </p:scale>
        <p:origin x="888" y="9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DEEDC-8B27-46D6-B6F3-9399C92799DB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95D2C-3E7E-48AD-BEA7-2C0E6A8AEC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8315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smtClean="0"/>
              <a:t>https</a:t>
            </a:r>
            <a:r>
              <a:rPr lang="de-AT" dirty="0" smtClean="0"/>
              <a:t>://pubshop.bmbwf.gv.at/index.php?rex_media_type=pubshop_download&amp;rex_media_file=240109_folder_digitale_geraete_dinlang_8s_bf.pdf</a:t>
            </a:r>
          </a:p>
          <a:p>
            <a:r>
              <a:rPr lang="de-AT" smtClean="0"/>
              <a:t>https</a:t>
            </a:r>
            <a:r>
              <a:rPr lang="de-AT" dirty="0" smtClean="0"/>
              <a:t>://www.saferinternet.at/fileadmin/categorized/Materialien/Medien_in_der_Familie.pdf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95D2C-3E7E-48AD-BEA7-2C0E6A8AEC55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8875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https://www.saferinternet.at/services/elternratgeber-frag-barbara</a:t>
            </a:r>
          </a:p>
          <a:p>
            <a:r>
              <a:rPr lang="de-AT" dirty="0" smtClean="0"/>
              <a:t>https://www.supro.at/medien/ueber_medien_jugend_22_web.pdf</a:t>
            </a:r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95D2C-3E7E-48AD-BEA7-2C0E6A8AEC55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076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688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7945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93166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604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8876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335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579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3794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8215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16971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424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62AE4-2B62-4281-987B-A82D7C4744F8}" type="datetimeFigureOut">
              <a:rPr lang="de-AT" smtClean="0"/>
              <a:t>12.09.2024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4E489-A134-469B-8535-CF4F1F09702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653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3610" y="1353312"/>
            <a:ext cx="3403342" cy="50396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feld 6"/>
          <p:cNvSpPr txBox="1"/>
          <p:nvPr/>
        </p:nvSpPr>
        <p:spPr>
          <a:xfrm>
            <a:off x="726011" y="419943"/>
            <a:ext cx="9858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Umgang mit (digitalen) Medien – Unterstützung und Tipps für zu Hause</a:t>
            </a:r>
            <a:endParaRPr lang="de-AT" sz="2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9447578" y="1353313"/>
            <a:ext cx="2325995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AT" b="1" dirty="0" smtClean="0"/>
              <a:t>Medien in der Familie</a:t>
            </a:r>
          </a:p>
          <a:p>
            <a:r>
              <a:rPr lang="de-AT" dirty="0" smtClean="0"/>
              <a:t>Broschüre des Bundeskanzleramts</a:t>
            </a:r>
            <a:br>
              <a:rPr lang="de-AT" dirty="0" smtClean="0"/>
            </a:br>
            <a:endParaRPr lang="de-AT" dirty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endParaRPr lang="de-AT" dirty="0" smtClean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7222" y="2420066"/>
            <a:ext cx="1635191" cy="1602385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331" y="1353313"/>
            <a:ext cx="2418011" cy="5039645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sp>
        <p:nvSpPr>
          <p:cNvPr id="8" name="Textfeld 7"/>
          <p:cNvSpPr txBox="1"/>
          <p:nvPr/>
        </p:nvSpPr>
        <p:spPr>
          <a:xfrm>
            <a:off x="3435968" y="1353313"/>
            <a:ext cx="1919998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AT" b="1" dirty="0" smtClean="0"/>
              <a:t>Broschüre </a:t>
            </a:r>
            <a:br>
              <a:rPr lang="de-AT" b="1" dirty="0" smtClean="0"/>
            </a:br>
            <a:r>
              <a:rPr lang="de-AT" b="1" dirty="0" smtClean="0"/>
              <a:t>des </a:t>
            </a:r>
            <a:r>
              <a:rPr lang="de-AT" b="1" dirty="0" err="1" smtClean="0"/>
              <a:t>bmbwf</a:t>
            </a:r>
            <a:endParaRPr lang="de-AT" b="1" dirty="0" smtClean="0"/>
          </a:p>
          <a:p>
            <a:endParaRPr lang="de-AT" b="1" dirty="0" smtClean="0"/>
          </a:p>
          <a:p>
            <a:endParaRPr lang="de-AT" b="1" dirty="0"/>
          </a:p>
          <a:p>
            <a:endParaRPr lang="de-AT" b="1" dirty="0" smtClean="0"/>
          </a:p>
          <a:p>
            <a:endParaRPr lang="de-AT" b="1" dirty="0"/>
          </a:p>
          <a:p>
            <a:endParaRPr lang="de-AT" b="1" dirty="0" smtClean="0"/>
          </a:p>
          <a:p>
            <a:endParaRPr lang="de-AT" b="1" dirty="0"/>
          </a:p>
          <a:p>
            <a:endParaRPr lang="de-AT" dirty="0" smtClean="0"/>
          </a:p>
          <a:p>
            <a:endParaRPr lang="de-AT" dirty="0" smtClean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3285" y="2613250"/>
            <a:ext cx="1479655" cy="151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47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751769" y="1223493"/>
            <a:ext cx="3092341" cy="487758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08" y="2211967"/>
            <a:ext cx="2989960" cy="367301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38" y="1353311"/>
            <a:ext cx="2793206" cy="66636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090386" y="1223493"/>
            <a:ext cx="1821017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AT" b="1" dirty="0" smtClean="0"/>
              <a:t>Frag Barbara </a:t>
            </a:r>
          </a:p>
          <a:p>
            <a:r>
              <a:rPr lang="de-AT" dirty="0" smtClean="0"/>
              <a:t>Kurzvideos </a:t>
            </a:r>
            <a:br>
              <a:rPr lang="de-AT" dirty="0" smtClean="0"/>
            </a:br>
            <a:r>
              <a:rPr lang="de-AT" dirty="0" smtClean="0"/>
              <a:t>zu häufigen </a:t>
            </a:r>
            <a:br>
              <a:rPr lang="de-AT" dirty="0" smtClean="0"/>
            </a:br>
            <a:r>
              <a:rPr lang="de-AT" dirty="0" smtClean="0"/>
              <a:t>Fragen</a:t>
            </a:r>
          </a:p>
          <a:p>
            <a:endParaRPr lang="de-AT" dirty="0" smtClean="0"/>
          </a:p>
        </p:txBody>
      </p:sp>
      <p:grpSp>
        <p:nvGrpSpPr>
          <p:cNvPr id="2" name="Gruppieren 1"/>
          <p:cNvGrpSpPr/>
          <p:nvPr/>
        </p:nvGrpSpPr>
        <p:grpSpPr>
          <a:xfrm>
            <a:off x="4090386" y="2700821"/>
            <a:ext cx="1821017" cy="1870933"/>
            <a:chOff x="10094688" y="4608703"/>
            <a:chExt cx="1724598" cy="1672991"/>
          </a:xfrm>
        </p:grpSpPr>
        <p:sp>
          <p:nvSpPr>
            <p:cNvPr id="11" name="Rechteck 10"/>
            <p:cNvSpPr/>
            <p:nvPr/>
          </p:nvSpPr>
          <p:spPr>
            <a:xfrm>
              <a:off x="10094688" y="4608703"/>
              <a:ext cx="1724598" cy="167299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14117" y="4689172"/>
              <a:ext cx="1485741" cy="1494691"/>
            </a:xfrm>
            <a:prstGeom prst="rect">
              <a:avLst/>
            </a:prstGeom>
          </p:spPr>
        </p:pic>
      </p:grpSp>
      <p:sp>
        <p:nvSpPr>
          <p:cNvPr id="21" name="Textfeld 20"/>
          <p:cNvSpPr txBox="1"/>
          <p:nvPr/>
        </p:nvSpPr>
        <p:spPr>
          <a:xfrm>
            <a:off x="726011" y="419943"/>
            <a:ext cx="9858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Umgang mit (digitalen) Medien – Unterstützung und Tipps für zu Hause</a:t>
            </a:r>
            <a:endParaRPr lang="de-AT" sz="20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820" y="1247079"/>
            <a:ext cx="3406395" cy="485399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9975159" y="1247079"/>
            <a:ext cx="1847331" cy="33547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AT" b="1" dirty="0" smtClean="0"/>
              <a:t>SUPRO Broschüre</a:t>
            </a:r>
          </a:p>
          <a:p>
            <a:endParaRPr lang="de-AT" sz="2400" dirty="0" smtClean="0"/>
          </a:p>
          <a:p>
            <a:endParaRPr lang="de-AT" sz="1600" dirty="0" smtClean="0"/>
          </a:p>
          <a:p>
            <a:endParaRPr lang="de-AT" sz="1600" dirty="0" smtClean="0"/>
          </a:p>
          <a:p>
            <a:endParaRPr lang="de-AT" sz="1200" dirty="0" smtClean="0"/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8499" y="2887221"/>
            <a:ext cx="1587678" cy="157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01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Breitbild</PresentationFormat>
  <Paragraphs>32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Hartmann Martin</dc:creator>
  <cp:lastModifiedBy>Hartmann Martin</cp:lastModifiedBy>
  <cp:revision>15</cp:revision>
  <dcterms:created xsi:type="dcterms:W3CDTF">2024-09-02T08:55:17Z</dcterms:created>
  <dcterms:modified xsi:type="dcterms:W3CDTF">2024-09-12T13:20:04Z</dcterms:modified>
</cp:coreProperties>
</file>