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30" r:id="rId3"/>
    <p:sldId id="333" r:id="rId4"/>
    <p:sldId id="334" r:id="rId5"/>
    <p:sldId id="335" r:id="rId6"/>
    <p:sldId id="331" r:id="rId7"/>
    <p:sldId id="332" r:id="rId8"/>
    <p:sldId id="268" r:id="rId9"/>
    <p:sldId id="329" r:id="rId10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D4D1-7978-4434-A22B-D08D916222D9}" type="datetimeFigureOut">
              <a:rPr lang="de-AT" smtClean="0"/>
              <a:t>08.05.2025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56E007-76F3-4CBE-9051-33A20518BE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29962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D4D1-7978-4434-A22B-D08D916222D9}" type="datetimeFigureOut">
              <a:rPr lang="de-AT" smtClean="0"/>
              <a:t>08.05.2025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56E007-76F3-4CBE-9051-33A20518BE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10475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D4D1-7978-4434-A22B-D08D916222D9}" type="datetimeFigureOut">
              <a:rPr lang="de-AT" smtClean="0"/>
              <a:t>08.05.2025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56E007-76F3-4CBE-9051-33A20518BE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9564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D4D1-7978-4434-A22B-D08D916222D9}" type="datetimeFigureOut">
              <a:rPr lang="de-AT" smtClean="0"/>
              <a:t>08.05.2025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56E007-76F3-4CBE-9051-33A20518BE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56342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AE8B0-A8D5-4C2F-AE7C-90406590FB73}" type="datetimeFigureOut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08.05.2025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918285" y="6384086"/>
            <a:ext cx="411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399421" y="6356349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BFB52-A847-472F-9386-808C9398840A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691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D4D1-7978-4434-A22B-D08D916222D9}" type="datetimeFigureOut">
              <a:rPr lang="de-AT" smtClean="0"/>
              <a:t>08.05.2025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56E007-76F3-4CBE-9051-33A20518BE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0870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  <a:defRPr/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93821" y="6356349"/>
            <a:ext cx="2743200" cy="365125"/>
          </a:xfrm>
        </p:spPr>
        <p:txBody>
          <a:bodyPr/>
          <a:lstStyle/>
          <a:p>
            <a:fld id="{FED4D4D1-7978-4434-A22B-D08D916222D9}" type="datetimeFigureOut">
              <a:rPr lang="de-AT" smtClean="0"/>
              <a:t>08.05.2025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56E007-76F3-4CBE-9051-33A20518BE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38426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D4D1-7978-4434-A22B-D08D916222D9}" type="datetimeFigureOut">
              <a:rPr lang="de-AT" smtClean="0"/>
              <a:t>08.05.2025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56E007-76F3-4CBE-9051-33A20518BEE0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1000" y="5954780"/>
            <a:ext cx="1036721" cy="80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941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D4D1-7978-4434-A22B-D08D916222D9}" type="datetimeFigureOut">
              <a:rPr lang="de-AT" smtClean="0"/>
              <a:t>08.05.2025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56E007-76F3-4CBE-9051-33A20518BE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80823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D4D1-7978-4434-A22B-D08D916222D9}" type="datetimeFigureOut">
              <a:rPr lang="de-AT" smtClean="0"/>
              <a:t>08.05.2025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56E007-76F3-4CBE-9051-33A20518BE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188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D4D1-7978-4434-A22B-D08D916222D9}" type="datetimeFigureOut">
              <a:rPr lang="de-AT" smtClean="0"/>
              <a:t>08.05.2025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56E007-76F3-4CBE-9051-33A20518BE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49195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D4D1-7978-4434-A22B-D08D916222D9}" type="datetimeFigureOut">
              <a:rPr lang="de-AT" smtClean="0"/>
              <a:t>08.05.2025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56E007-76F3-4CBE-9051-33A20518BE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83199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D4D1-7978-4434-A22B-D08D916222D9}" type="datetimeFigureOut">
              <a:rPr lang="de-AT" smtClean="0"/>
              <a:t>08.05.2025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56E007-76F3-4CBE-9051-33A20518BE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22157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4D4D1-7978-4434-A22B-D08D916222D9}" type="datetimeFigureOut">
              <a:rPr lang="de-AT" smtClean="0"/>
              <a:t>08.05.2025</a:t>
            </a:fld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422183" y="6095707"/>
            <a:ext cx="6133772" cy="714375"/>
          </a:xfrm>
          <a:prstGeom prst="rect">
            <a:avLst/>
          </a:prstGeom>
        </p:spPr>
      </p:pic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75459" y="617378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666750" y="5535409"/>
            <a:ext cx="1531018" cy="1186066"/>
          </a:xfrm>
          <a:prstGeom prst="rect">
            <a:avLst/>
          </a:prstGeom>
        </p:spPr>
      </p:pic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8915400" y="66611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Grafik 10"/>
          <p:cNvPicPr/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963" y="6127775"/>
            <a:ext cx="2232689" cy="549525"/>
          </a:xfrm>
          <a:prstGeom prst="rect">
            <a:avLst/>
          </a:prstGeom>
        </p:spPr>
      </p:pic>
      <p:pic>
        <p:nvPicPr>
          <p:cNvPr id="12" name="Bild 1" descr="aks_logo_claim_rgb.eps"/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550" y="190500"/>
            <a:ext cx="1317625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7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emf"/><Relationship Id="rId15" Type="http://schemas.openxmlformats.org/officeDocument/2006/relationships/image" Target="../media/image20.jpe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902" y="641116"/>
            <a:ext cx="3859302" cy="4875596"/>
          </a:xfrm>
          <a:prstGeom prst="rect">
            <a:avLst/>
          </a:prstGeom>
        </p:spPr>
      </p:pic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642552" y="2996536"/>
            <a:ext cx="5371070" cy="1655762"/>
          </a:xfrm>
          <a:prstGeom prst="rect">
            <a:avLst/>
          </a:prstGeom>
          <a:solidFill>
            <a:srgbClr val="0070B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52000" tIns="36000" rIns="180000" bIns="108000" anchor="ctr">
            <a:normAutofit/>
          </a:bodyPr>
          <a:lstStyle/>
          <a:p>
            <a:pPr defTabSz="457200">
              <a:defRPr/>
            </a:pPr>
            <a:r>
              <a:rPr lang="de-DE" sz="2400" dirty="0">
                <a:solidFill>
                  <a:prstClr val="white"/>
                </a:solidFill>
                <a:latin typeface="Frutiger 45 Light"/>
                <a:cs typeface="Arial" panose="020B0604020202020204" pitchFamily="34" charset="0"/>
              </a:rPr>
              <a:t>Projekt Uns schmeckt´s</a:t>
            </a:r>
          </a:p>
          <a:p>
            <a:pPr defTabSz="457200">
              <a:defRPr/>
            </a:pPr>
            <a:r>
              <a:rPr lang="de-DE" sz="1800" dirty="0">
                <a:solidFill>
                  <a:prstClr val="white"/>
                </a:solidFill>
                <a:latin typeface="Frutiger 45 Light"/>
                <a:cs typeface="Arial" panose="020B0604020202020204" pitchFamily="34" charset="0"/>
              </a:rPr>
              <a:t>An der Volksschule XXX</a:t>
            </a:r>
          </a:p>
        </p:txBody>
      </p:sp>
    </p:spTree>
    <p:extLst>
      <p:ext uri="{BB962C8B-B14F-4D97-AF65-F5344CB8AC3E}">
        <p14:creationId xmlns:p14="http://schemas.microsoft.com/office/powerpoint/2010/main" val="3577003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ADD91D-EE27-C6CF-2EF1-6FE2F9DDE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haben wir dieses Schuljahr gemacht: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D029A9E-22C2-540A-3485-30AB47D35D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74723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F4EDAB-08CF-2640-45D2-AE1EFB129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Diese Klassen haben mitgemacht: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3E6B292-AA1E-8A55-5F9C-917792D515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77926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174A6D-B8D0-DB28-E79D-674E6D42A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		Das war besonders: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7120A6F-876B-B01D-F547-21E7AEBEAF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60750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BF01F8-7764-5111-DD7C-BFCE4F9D7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machen wir sicher wieder: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8307B3-5C59-3DDD-21A2-9BE150F1E8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6757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69F10A-0437-E92D-91A7-5EA036AD0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		Ein paar Bilder dazu: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D853B0-50BD-26AE-3165-7DFD9508F7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5458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E81999-C2BC-EEBE-7FC5-5A4956EAA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83FC38-B70D-2284-6EE4-362E20ABFE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1254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de-AT" sz="4000" dirty="0"/>
          </a:p>
          <a:p>
            <a:pPr marL="0" indent="0" algn="ctr">
              <a:buNone/>
            </a:pPr>
            <a:endParaRPr lang="de-AT" sz="4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683" y="2686967"/>
            <a:ext cx="3355307" cy="285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099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3963" y="-77350"/>
            <a:ext cx="1292966" cy="1921569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5016" y="126311"/>
            <a:ext cx="1147847" cy="161686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2721" y="126310"/>
            <a:ext cx="950349" cy="1599633"/>
          </a:xfrm>
          <a:prstGeom prst="rect">
            <a:avLst/>
          </a:prstGeom>
        </p:spPr>
      </p:pic>
      <p:pic>
        <p:nvPicPr>
          <p:cNvPr id="4" name="Inhaltsplatzhalter 5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689919" y="1227016"/>
            <a:ext cx="5762958" cy="348592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4850" y="2259159"/>
            <a:ext cx="1282078" cy="138673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94324" y="2321320"/>
            <a:ext cx="938450" cy="1400511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21179" y="2508440"/>
            <a:ext cx="1386105" cy="981313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01059" y="2231276"/>
            <a:ext cx="946196" cy="1380935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47255" y="2231276"/>
            <a:ext cx="957811" cy="135305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995400" y="2259159"/>
            <a:ext cx="954626" cy="1375515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99823" y="4324111"/>
            <a:ext cx="1133531" cy="1600172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44466" y="4324111"/>
            <a:ext cx="1132741" cy="160017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334259" y="4324111"/>
            <a:ext cx="1147742" cy="1600172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179" y="4324110"/>
            <a:ext cx="1183924" cy="1674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68553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</Words>
  <Application>Microsoft Office PowerPoint</Application>
  <PresentationFormat>Breitbild</PresentationFormat>
  <Paragraphs>7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Calibri</vt:lpstr>
      <vt:lpstr>Frutiger 45 Light</vt:lpstr>
      <vt:lpstr>Wingdings</vt:lpstr>
      <vt:lpstr>1_Office Theme</vt:lpstr>
      <vt:lpstr>PowerPoint-Präsentation</vt:lpstr>
      <vt:lpstr>Das haben wir dieses Schuljahr gemacht:</vt:lpstr>
      <vt:lpstr>Diese Klassen haben mitgemacht:</vt:lpstr>
      <vt:lpstr>  Das war besonders:</vt:lpstr>
      <vt:lpstr>Das machen wir sicher wieder:</vt:lpstr>
      <vt:lpstr>  Ein paar Bilder dazu:</vt:lpstr>
      <vt:lpstr>PowerPoint-Präsentation</vt:lpstr>
      <vt:lpstr>PowerPoint-Präsentation</vt:lpstr>
      <vt:lpstr>PowerPoint-Präsentation</vt:lpstr>
    </vt:vector>
  </TitlesOfParts>
  <Company>aks gesundheit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Uns schmeckt´s</dc:title>
  <dc:creator>Höfert Birgit</dc:creator>
  <cp:lastModifiedBy>Höfert Birgit</cp:lastModifiedBy>
  <cp:revision>84</cp:revision>
  <cp:lastPrinted>2020-09-22T07:11:59Z</cp:lastPrinted>
  <dcterms:created xsi:type="dcterms:W3CDTF">2020-07-07T09:00:10Z</dcterms:created>
  <dcterms:modified xsi:type="dcterms:W3CDTF">2025-05-08T14:24:01Z</dcterms:modified>
</cp:coreProperties>
</file>